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01CDC0-3076-35C2-0BFB-866F78A15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37A1AFB-EE33-5D1D-4D4F-1738378AD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9FEDEEB-23EA-61A6-7E83-1EAE0E334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825-7806-4B77-AF08-F93EECADCD98}" type="datetimeFigureOut">
              <a:rPr lang="he-IL" smtClean="0"/>
              <a:t>ה'/תשרי/תשפ"ו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6C15B31-9F28-3FE9-41BA-ACAA3265A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7F66FFC-4153-36E5-A7E9-32131557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EC4-9B5C-478E-B6E9-FF09BD7F2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856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6217050-5529-A3BD-A2BB-CDEAC7B8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A368444-25E0-0AD0-3A66-1C53BC3C5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10FFF83-CE7E-0A43-A6BD-562F96A7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825-7806-4B77-AF08-F93EECADCD98}" type="datetimeFigureOut">
              <a:rPr lang="he-IL" smtClean="0"/>
              <a:t>ה'/תשרי/תשפ"ו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B9A6BA3-B44C-F0A2-73FD-0C68AE7F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9ABA9ED-8CF7-0AB1-CD92-EFD8307A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EC4-9B5C-478E-B6E9-FF09BD7F2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262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182B4819-A7D0-6C86-512D-DEDB71369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BECB359-B8C7-9A58-8E60-31233A047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54EA22D-A621-1491-6995-EE63BCF3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825-7806-4B77-AF08-F93EECADCD98}" type="datetimeFigureOut">
              <a:rPr lang="he-IL" smtClean="0"/>
              <a:t>ה'/תשרי/תשפ"ו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8938125-60D8-D51B-2653-F0DE1883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756E46-40B9-EB6C-2644-79B2E5F5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EC4-9B5C-478E-B6E9-FF09BD7F2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730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7B7BA4-8152-30C8-D2DA-302B00C6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F895E3E-D62D-D181-3FE1-DF81EF24E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F35F741-9B86-CE11-B503-E7C53F034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825-7806-4B77-AF08-F93EECADCD98}" type="datetimeFigureOut">
              <a:rPr lang="he-IL" smtClean="0"/>
              <a:t>ה'/תשרי/תשפ"ו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749B264-91A4-B3E1-C0BE-483B83E8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FC4C16-7FFC-92D8-FDE7-5335B38A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EC4-9B5C-478E-B6E9-FF09BD7F2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135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83D7D7-08AB-E527-B688-50A57751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77A4101-FB77-3796-A21C-DE18F3E4F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DA26EAC-F743-97DD-2F30-10650231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825-7806-4B77-AF08-F93EECADCD98}" type="datetimeFigureOut">
              <a:rPr lang="he-IL" smtClean="0"/>
              <a:t>ה'/תשרי/תשפ"ו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68A60B4-AAEE-370F-E7C0-A4FCBA47C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5A879BF-DCE2-EFC3-424F-B0866A47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EC4-9B5C-478E-B6E9-FF09BD7F2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479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F180053-2AFD-5BF0-A2D3-1221AFB4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D6C00FB-6675-8D4A-CD8D-51159F66D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B25755B-96EF-70AF-D455-EAC9780E2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2BD7E5C-424E-6274-A083-9C2984C4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825-7806-4B77-AF08-F93EECADCD98}" type="datetimeFigureOut">
              <a:rPr lang="he-IL" smtClean="0"/>
              <a:t>ה'/תשרי/תשפ"ו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A9276BE-B858-FEDA-4211-17DBDDB3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0373E92-2915-F5EC-33AB-354F0AE2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EC4-9B5C-478E-B6E9-FF09BD7F2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089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F087AE3-7F1C-2468-A7D9-C5A461518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C230302-2831-14EE-5727-D62862D64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D33B791-7975-9544-7E91-E43144CD9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D0E9DF2-559C-537E-FD52-0B3D148DD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73994EF-F742-9761-E6CB-046B538C8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29381D6-F776-60F7-AFE9-6B9ED70B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825-7806-4B77-AF08-F93EECADCD98}" type="datetimeFigureOut">
              <a:rPr lang="he-IL" smtClean="0"/>
              <a:t>ה'/תשרי/תשפ"ו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DF8C510A-7EA2-09B9-9B0C-A4B3683B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4D222945-EB98-A4F7-B1B7-1679EF16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EC4-9B5C-478E-B6E9-FF09BD7F2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40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358800-9290-1CD2-14E1-6DCEDB7E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B1D4574-57D1-6BAA-FDD2-DEE4FA080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825-7806-4B77-AF08-F93EECADCD98}" type="datetimeFigureOut">
              <a:rPr lang="he-IL" smtClean="0"/>
              <a:t>ה'/תשרי/תשפ"ו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C80D709-875E-E54F-A9FF-C276DBE0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95AF33E-F8FC-C443-4ABA-6842E335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EC4-9B5C-478E-B6E9-FF09BD7F2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78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F6CE4B02-40DA-1BB3-518F-A41DDDFF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825-7806-4B77-AF08-F93EECADCD98}" type="datetimeFigureOut">
              <a:rPr lang="he-IL" smtClean="0"/>
              <a:t>ה'/תשרי/תשפ"ו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3CD8720-9D7B-5447-052D-48C41810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BECA54B-1693-DD9B-278C-B29B104F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EC4-9B5C-478E-B6E9-FF09BD7F2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749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9448B4-A443-A3D9-7FFC-D0F0F714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29B68F0-BCAB-D0AE-C5BA-3F54713AF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551F5BC-42B3-0A4E-AAF1-9FFDC06C5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96D625F-C5E8-9CA5-6A23-F6E32DF6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825-7806-4B77-AF08-F93EECADCD98}" type="datetimeFigureOut">
              <a:rPr lang="he-IL" smtClean="0"/>
              <a:t>ה'/תשרי/תשפ"ו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1D540EC-1217-5CC4-27E2-9AABD2AC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F4E4D7C-C006-44B2-AB77-AF647CEF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EC4-9B5C-478E-B6E9-FF09BD7F2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056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0C56532-E5BD-42E0-A9B7-C13F2608A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5946ED5-CCCF-3808-1DFC-3C04960D0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D717041-2F3D-4C8C-17E4-164080292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99C5D65-A4A0-1E9C-2883-9930CD7D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825-7806-4B77-AF08-F93EECADCD98}" type="datetimeFigureOut">
              <a:rPr lang="he-IL" smtClean="0"/>
              <a:t>ה'/תשרי/תשפ"ו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50FEA50-3BEC-10AC-16D4-A81C37A1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7A7798A-8E2E-EAC5-7423-C5E60AB2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BFEC4-9B5C-478E-B6E9-FF09BD7F2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912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C85D820-61E3-00A1-FA0E-7305A8D5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931160A-FB6F-C22D-A477-2CAB947B7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4084B77-6177-6D1B-FE43-BF1D23AE2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C0825-7806-4B77-AF08-F93EECADCD98}" type="datetimeFigureOut">
              <a:rPr lang="he-IL" smtClean="0"/>
              <a:t>ה'/תשרי/תשפ"ו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F368426-ED9E-EB71-8684-BEE97653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DEEAF33-10EC-16CF-D163-ACA16D9C5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BFEC4-9B5C-478E-B6E9-FF09BD7F2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162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DDB05E43-7B87-2F6B-8CFC-29243BB1E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578" y="270578"/>
            <a:ext cx="6316843" cy="6316843"/>
          </a:xfrm>
          <a:prstGeom prst="rect">
            <a:avLst/>
          </a:prstGeom>
        </p:spPr>
      </p:pic>
      <p:pic>
        <p:nvPicPr>
          <p:cNvPr id="6" name="תמונה 5" descr="תמונה שמכילה גרפיקה, צילום מסך, לוגו, עיצוב גרפי&#10;&#10;התיאור נוצר באופן אוטומטי">
            <a:extLst>
              <a:ext uri="{FF2B5EF4-FFF2-40B4-BE49-F238E27FC236}">
                <a16:creationId xmlns:a16="http://schemas.microsoft.com/office/drawing/2014/main" id="{74235F05-3C9D-AF81-15B6-1445C252D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2" y="5469700"/>
            <a:ext cx="1535016" cy="138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9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7ED413-7D95-D85A-E91D-0D31B5E8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3096"/>
            <a:ext cx="12192000" cy="1325563"/>
          </a:xfrm>
        </p:spPr>
        <p:txBody>
          <a:bodyPr>
            <a:normAutofit/>
          </a:bodyPr>
          <a:lstStyle/>
          <a:p>
            <a:r>
              <a:rPr lang="he-IL" sz="3600" dirty="0"/>
              <a:t>להכיר ולהוקיר פעילויות מעוררות השראה בתחום מיתוג מעסיק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105BB58-F8CC-24DC-2C82-0A422C87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25" y="1512888"/>
            <a:ext cx="10515600" cy="4351338"/>
          </a:xfrm>
        </p:spPr>
        <p:txBody>
          <a:bodyPr>
            <a:normAutofit/>
          </a:bodyPr>
          <a:lstStyle/>
          <a:p>
            <a:r>
              <a:rPr lang="he-IL" sz="2000" dirty="0"/>
              <a:t>פרס מיתוג מעסיק של ישראל מוענק זו השנה החמישית ברציפות לארגונים שהובילו פעילות מעוררת השראה.</a:t>
            </a:r>
          </a:p>
          <a:p>
            <a:r>
              <a:rPr lang="he-IL" sz="2000" dirty="0"/>
              <a:t>על מנת להשתתף בתחרות </a:t>
            </a:r>
            <a:r>
              <a:rPr lang="he-IL" sz="2000" b="1" dirty="0"/>
              <a:t>יש להגיש מועמדות עד תאריך 23/10/25</a:t>
            </a:r>
            <a:r>
              <a:rPr lang="he-IL" sz="2000" dirty="0"/>
              <a:t> ולשלוח אל </a:t>
            </a:r>
            <a:r>
              <a:rPr lang="en-US" sz="2000" dirty="0"/>
              <a:t>info@hrd.co.il</a:t>
            </a:r>
            <a:r>
              <a:rPr lang="he-IL" sz="2000" dirty="0"/>
              <a:t>.</a:t>
            </a:r>
            <a:br>
              <a:rPr lang="en-US" sz="2000" dirty="0"/>
            </a:br>
            <a:r>
              <a:rPr lang="he-IL" sz="2000" dirty="0"/>
              <a:t>בשל גדלי הקבצים - יש לוודא את הגעת הקובץ בפניה למייל </a:t>
            </a:r>
            <a:r>
              <a:rPr lang="en-US" sz="2000" dirty="0"/>
              <a:t>info@hrd.co.il</a:t>
            </a:r>
            <a:endParaRPr lang="he-IL" sz="2000" dirty="0"/>
          </a:p>
          <a:p>
            <a:r>
              <a:rPr lang="he-IL" sz="2000" dirty="0"/>
              <a:t>הזוכים יקבלו גביע בימי הכנס השנתי הגדול של ישראל בתחום מיתוג מעסיק שיתקיים ב- 10.11.25 במתחם הכנסים לאגו בראשל"צ</a:t>
            </a:r>
            <a:br>
              <a:rPr lang="en-US" sz="1800" dirty="0"/>
            </a:br>
            <a:br>
              <a:rPr lang="en-US" sz="1800" dirty="0"/>
            </a:br>
            <a:r>
              <a:rPr lang="he-IL" sz="1800" dirty="0"/>
              <a:t>וכל המשתתפים שיעלו שלב יזכו בתעודת הוקרה על הפעילות שלהם.</a:t>
            </a:r>
            <a:r>
              <a:rPr lang="he-IL" sz="2000" dirty="0"/>
              <a:t>	</a:t>
            </a:r>
          </a:p>
          <a:p>
            <a:r>
              <a:rPr lang="he-IL" sz="2000" dirty="0"/>
              <a:t>הזוכים יבחרו על ידי שקלול בין הצבעת הקהל לבין הצבעת הרכב שופטים של אוטוריטות בתחום ביחס של 25% להצבעות הקהל ו 75% להצבעות השופטים</a:t>
            </a:r>
          </a:p>
          <a:p>
            <a:r>
              <a:rPr lang="he-IL" sz="2000" dirty="0"/>
              <a:t>ניתן להוסיף דוגמאות, נתונים וחומרים נוספים למצגת על ידי הוספת עמודים נוספים –</a:t>
            </a:r>
            <a:br>
              <a:rPr lang="en-US" sz="2000" dirty="0"/>
            </a:br>
            <a:r>
              <a:rPr lang="he-IL" sz="2000" dirty="0"/>
              <a:t> על פי שיקול דעתכם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C6F2E69-C9FD-3DF2-3FB2-87C965E34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9702"/>
            <a:ext cx="1975216" cy="2127726"/>
          </a:xfrm>
          <a:prstGeom prst="rect">
            <a:avLst/>
          </a:prstGeom>
        </p:spPr>
      </p:pic>
      <p:pic>
        <p:nvPicPr>
          <p:cNvPr id="7" name="תמונה 6" descr="תמונה שמכילה גרפיקה, צילום מסך, לוגו, עיצוב גרפי&#10;&#10;התיאור נוצר באופן אוטומטי">
            <a:extLst>
              <a:ext uri="{FF2B5EF4-FFF2-40B4-BE49-F238E27FC236}">
                <a16:creationId xmlns:a16="http://schemas.microsoft.com/office/drawing/2014/main" id="{1291BB6F-129B-421B-921F-33BFF61B3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13" y="5686425"/>
            <a:ext cx="1295387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0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76BCD0-5234-7996-8A13-52213CE7D2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שם הארגון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05058B0-9302-088D-5BDB-92574ADF75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שם המגיש/ה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2EC8FAC7-D8CF-2DF6-8296-B9D4F71C25F5}"/>
              </a:ext>
            </a:extLst>
          </p:cNvPr>
          <p:cNvSpPr txBox="1">
            <a:spLocks/>
          </p:cNvSpPr>
          <p:nvPr/>
        </p:nvSpPr>
        <p:spPr>
          <a:xfrm>
            <a:off x="1524000" y="52990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-צרפו כאן את לוגו החברה</a:t>
            </a:r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F479419-030B-A8D9-9A2A-53AD50E1E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3" t="6062" r="30625" b="5819"/>
          <a:stretch/>
        </p:blipFill>
        <p:spPr>
          <a:xfrm>
            <a:off x="223954" y="2230654"/>
            <a:ext cx="2600092" cy="2396692"/>
          </a:xfrm>
          <a:prstGeom prst="rect">
            <a:avLst/>
          </a:prstGeom>
        </p:spPr>
      </p:pic>
      <p:pic>
        <p:nvPicPr>
          <p:cNvPr id="6" name="תמונה 5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4736273C-3906-F9EC-9284-AE22056F28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3" t="6062" r="30625" b="5819"/>
          <a:stretch/>
        </p:blipFill>
        <p:spPr>
          <a:xfrm>
            <a:off x="9460719" y="2033227"/>
            <a:ext cx="2600092" cy="239669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F5B2262-646F-65B9-57CA-6D282E797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54" y="2123136"/>
            <a:ext cx="2957804" cy="295780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44C0733-69E2-9903-31DF-9B4BB385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354" y="2123136"/>
            <a:ext cx="2957804" cy="2957804"/>
          </a:xfrm>
          <a:prstGeom prst="rect">
            <a:avLst/>
          </a:prstGeom>
        </p:spPr>
      </p:pic>
      <p:pic>
        <p:nvPicPr>
          <p:cNvPr id="11" name="תמונה 10" descr="תמונה שמכילה גרפיקה, צילום מסך, לוגו, עיצוב גרפי&#10;&#10;התיאור נוצר באופן אוטומטי">
            <a:extLst>
              <a:ext uri="{FF2B5EF4-FFF2-40B4-BE49-F238E27FC236}">
                <a16:creationId xmlns:a16="http://schemas.microsoft.com/office/drawing/2014/main" id="{5928E261-198E-5A18-B3A4-825D2ABEA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83" y="5467349"/>
            <a:ext cx="1295387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3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7ED413-7D95-D85A-E91D-0D31B5E8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/>
              <a:t>לאיזו קטגוריה תרצו להגיש מועמדות?</a:t>
            </a:r>
            <a:br>
              <a:rPr lang="he-IL" sz="3600"/>
            </a:br>
            <a:r>
              <a:rPr lang="he-IL" sz="3000"/>
              <a:t>(ניתן להשתתף ביותר מקטגוריה אחת. מחקו את הקטגוריות הלא רלוונטיות)</a:t>
            </a:r>
            <a:endParaRPr lang="he-IL" sz="30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105BB58-F8CC-24DC-2C82-0A422C87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0" y="1825625"/>
            <a:ext cx="11271379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e-IL" sz="2000" dirty="0"/>
              <a:t> סרטון מיתוג המעסיק של השנה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000" dirty="0"/>
              <a:t> עמוד הקריירה (בלינקדאין/פייסבוק/אינסטגרם/טיק-טוק/אינטרנט) המוביל של השנה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000" dirty="0"/>
              <a:t> מהלך מיתוג המעסיק המוביל של השנה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000" dirty="0"/>
              <a:t> הפרס הראשי – החברה בעלת מיתוג המעסיק המוביל של ישראל</a:t>
            </a:r>
          </a:p>
        </p:txBody>
      </p:sp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2536937-BB12-CE29-0B9A-128A2720F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3" t="6062" r="30625" b="5819"/>
          <a:stretch/>
        </p:blipFill>
        <p:spPr>
          <a:xfrm>
            <a:off x="72293" y="4359018"/>
            <a:ext cx="2600092" cy="239669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71DB7C0-538F-6FB9-BAC3-F60497C79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85" y="4429125"/>
            <a:ext cx="2159821" cy="2326585"/>
          </a:xfrm>
          <a:prstGeom prst="rect">
            <a:avLst/>
          </a:prstGeom>
        </p:spPr>
      </p:pic>
      <p:pic>
        <p:nvPicPr>
          <p:cNvPr id="7" name="תמונה 6" descr="תמונה שמכילה גרפיקה, צילום מסך, לוגו, עיצוב גרפי&#10;&#10;התיאור נוצר באופן אוטומטי">
            <a:extLst>
              <a:ext uri="{FF2B5EF4-FFF2-40B4-BE49-F238E27FC236}">
                <a16:creationId xmlns:a16="http://schemas.microsoft.com/office/drawing/2014/main" id="{5C884AF6-A249-D009-7947-8BA378E32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83" y="5467349"/>
            <a:ext cx="1295387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4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7ED413-7D95-D85A-E91D-0D31B5E8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/>
              <a:t>סרטון מיתוג המעסיק של השנה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105BB58-F8CC-24DC-2C82-0A422C873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e-IL" sz="2000" dirty="0"/>
              <a:t>לינק לסרטון: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000" dirty="0"/>
              <a:t>ספרו קצת על הסרטון: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000" dirty="0"/>
              <a:t>מה הרקע ליצירת הסרטון?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000" dirty="0"/>
              <a:t>מה הייתה מטרת הסרטון?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000" dirty="0"/>
              <a:t>מה היו האתגרים?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000" dirty="0"/>
              <a:t>איך הפצתם את הסרטון?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000" dirty="0"/>
              <a:t>מה היו התוצאות?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000" dirty="0"/>
              <a:t>מידע מעניין נוסף על הסרטון?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</p:txBody>
      </p:sp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2536937-BB12-CE29-0B9A-128A2720F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3" t="6062" r="30625" b="5819"/>
          <a:stretch/>
        </p:blipFill>
        <p:spPr>
          <a:xfrm>
            <a:off x="72293" y="4359018"/>
            <a:ext cx="2600092" cy="239669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C8EBA72-422A-B655-63E3-FE0ACF34B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85" y="4429125"/>
            <a:ext cx="2159821" cy="2326585"/>
          </a:xfrm>
          <a:prstGeom prst="rect">
            <a:avLst/>
          </a:prstGeom>
        </p:spPr>
      </p:pic>
      <p:pic>
        <p:nvPicPr>
          <p:cNvPr id="7" name="תמונה 6" descr="תמונה שמכילה גרפיקה, צילום מסך, לוגו, עיצוב גרפי&#10;&#10;התיאור נוצר באופן אוטומטי">
            <a:extLst>
              <a:ext uri="{FF2B5EF4-FFF2-40B4-BE49-F238E27FC236}">
                <a16:creationId xmlns:a16="http://schemas.microsoft.com/office/drawing/2014/main" id="{11D7C479-D8AD-AC63-B4D8-40CE0CA7F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83" y="5467349"/>
            <a:ext cx="1295387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4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7ED413-7D95-D85A-E91D-0D31B5E8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/>
              <a:t>עמוד הקריירה המוביל של השנה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105BB58-F8CC-24DC-2C82-0A422C873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/>
              <a:t>לינק לעמוד הקריירה:</a:t>
            </a:r>
          </a:p>
          <a:p>
            <a:r>
              <a:rPr lang="he-IL" sz="2000" dirty="0"/>
              <a:t>ספרו קצת על העמוד:</a:t>
            </a:r>
          </a:p>
          <a:p>
            <a:r>
              <a:rPr lang="he-IL" sz="2000" dirty="0"/>
              <a:t>מי קהל היעד?</a:t>
            </a:r>
          </a:p>
          <a:p>
            <a:r>
              <a:rPr lang="he-IL" sz="2000" dirty="0"/>
              <a:t>מה אסטרטגיית התוכן?</a:t>
            </a:r>
          </a:p>
          <a:p>
            <a:r>
              <a:rPr lang="he-IL" sz="2000" dirty="0"/>
              <a:t>מה היו ההישגים המשמעותיים של העמוד השנה?</a:t>
            </a:r>
          </a:p>
          <a:p>
            <a:r>
              <a:rPr lang="he-IL" sz="2000" dirty="0"/>
              <a:t>פוסט שאתם גאים בו </a:t>
            </a:r>
            <a:r>
              <a:rPr lang="he-IL" sz="2000" dirty="0" err="1"/>
              <a:t>במיוחד+מדוע</a:t>
            </a:r>
            <a:r>
              <a:rPr lang="he-IL" sz="2000" dirty="0"/>
              <a:t>?</a:t>
            </a:r>
          </a:p>
          <a:p>
            <a:r>
              <a:rPr lang="he-IL" sz="2000" dirty="0"/>
              <a:t>מי מנהל את העמוד?</a:t>
            </a:r>
          </a:p>
          <a:p>
            <a:r>
              <a:rPr lang="he-IL" sz="2000" dirty="0"/>
              <a:t>האם אתם מבצעים קידום ממומן במסגרת העמוד?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</p:txBody>
      </p:sp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2536937-BB12-CE29-0B9A-128A2720F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3" t="6062" r="30625" b="5819"/>
          <a:stretch/>
        </p:blipFill>
        <p:spPr>
          <a:xfrm>
            <a:off x="72293" y="4359018"/>
            <a:ext cx="2600092" cy="239669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1DAB478-B05C-EBBD-0784-FD3DA780B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85" y="4429125"/>
            <a:ext cx="2159821" cy="2326585"/>
          </a:xfrm>
          <a:prstGeom prst="rect">
            <a:avLst/>
          </a:prstGeom>
        </p:spPr>
      </p:pic>
      <p:pic>
        <p:nvPicPr>
          <p:cNvPr id="7" name="תמונה 6" descr="תמונה שמכילה גרפיקה, צילום מסך, לוגו, עיצוב גרפי&#10;&#10;התיאור נוצר באופן אוטומטי">
            <a:extLst>
              <a:ext uri="{FF2B5EF4-FFF2-40B4-BE49-F238E27FC236}">
                <a16:creationId xmlns:a16="http://schemas.microsoft.com/office/drawing/2014/main" id="{73DF9E4C-2850-990C-D956-CB9423F01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83" y="5467349"/>
            <a:ext cx="1295387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2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7ED413-7D95-D85A-E91D-0D31B5E8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/>
              <a:t>מהלך מיתוג המעסיק המוביל של השנה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105BB58-F8CC-24DC-2C82-0A422C873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e-IL" sz="2000" dirty="0"/>
              <a:t>ספרו על המהלך?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000" dirty="0"/>
              <a:t>מה עומד מאחורי היוזמה? מה המטרה?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000" dirty="0"/>
              <a:t>מי לקח חלק במהלך?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000" dirty="0"/>
              <a:t>מה היו התוצאות של המהלך? נתונים?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000" dirty="0"/>
              <a:t>מדוע לדעתכם המהלך שלכם חייב לזכות בתחרות?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000" dirty="0"/>
              <a:t>אם יש סרטונים / לינקים/ תמונות – צרפו בבקשה למצגת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</p:txBody>
      </p:sp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2536937-BB12-CE29-0B9A-128A2720F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3" t="6062" r="30625" b="5819"/>
          <a:stretch/>
        </p:blipFill>
        <p:spPr>
          <a:xfrm>
            <a:off x="72293" y="4359018"/>
            <a:ext cx="2600092" cy="239669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5F788DA-8599-802A-BD9D-672F7BA04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85" y="4429125"/>
            <a:ext cx="2159821" cy="2326585"/>
          </a:xfrm>
          <a:prstGeom prst="rect">
            <a:avLst/>
          </a:prstGeom>
        </p:spPr>
      </p:pic>
      <p:pic>
        <p:nvPicPr>
          <p:cNvPr id="7" name="תמונה 6" descr="תמונה שמכילה גרפיקה, צילום מסך, לוגו, עיצוב גרפי&#10;&#10;התיאור נוצר באופן אוטומטי">
            <a:extLst>
              <a:ext uri="{FF2B5EF4-FFF2-40B4-BE49-F238E27FC236}">
                <a16:creationId xmlns:a16="http://schemas.microsoft.com/office/drawing/2014/main" id="{54F56D41-8D62-0A2B-A96D-F8EC7DA45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83" y="5467349"/>
            <a:ext cx="1295387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7ED413-7D95-D85A-E91D-0D31B5E8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/>
              <a:t>פרס מיתוג המעסיק של ישראל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105BB58-F8CC-24DC-2C82-0A422C873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e-IL" sz="2000" dirty="0"/>
              <a:t>מדוע לדעתכם אתם החברה עם מיתוג המעסיק המוביל של ישראל?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000" dirty="0"/>
              <a:t>מה ההישג המשמעותי שהיה למיתוג המעסיק שלכם השנה?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000" dirty="0"/>
              <a:t>צרפו לינקים לנכסים הדיגיטליים של מיתוג מעסיק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000" dirty="0"/>
              <a:t>צרפו נתונים (במידת האפשר) 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/>
          </a:p>
        </p:txBody>
      </p:sp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2536937-BB12-CE29-0B9A-128A2720F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3" t="6062" r="30625" b="5819"/>
          <a:stretch/>
        </p:blipFill>
        <p:spPr>
          <a:xfrm>
            <a:off x="72293" y="4359018"/>
            <a:ext cx="2600092" cy="2396692"/>
          </a:xfrm>
          <a:prstGeom prst="rect">
            <a:avLst/>
          </a:prstGeom>
        </p:spPr>
      </p:pic>
      <p:pic>
        <p:nvPicPr>
          <p:cNvPr id="6" name="תמונה 5" descr="תמונה שמכילה גרפיקה, צילום מסך, לוגו, עיצוב גרפי&#10;&#10;התיאור נוצר באופן אוטומטי">
            <a:extLst>
              <a:ext uri="{FF2B5EF4-FFF2-40B4-BE49-F238E27FC236}">
                <a16:creationId xmlns:a16="http://schemas.microsoft.com/office/drawing/2014/main" id="{C5FFEF58-774E-92AF-03E0-32A32B7C0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83" y="5467349"/>
            <a:ext cx="1295387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4085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18783</TotalTime>
  <Words>396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ערכת נושא Office</vt:lpstr>
      <vt:lpstr>PowerPoint Presentation</vt:lpstr>
      <vt:lpstr>להכיר ולהוקיר פעילויות מעוררות השראה בתחום מיתוג מעסיק</vt:lpstr>
      <vt:lpstr>שם הארגון</vt:lpstr>
      <vt:lpstr>לאיזו קטגוריה תרצו להגיש מועמדות? (ניתן להשתתף ביותר מקטגוריה אחת. מחקו את הקטגוריות הלא רלוונטיות)</vt:lpstr>
      <vt:lpstr>סרטון מיתוג המעסיק של השנה</vt:lpstr>
      <vt:lpstr>עמוד הקריירה המוביל של השנה</vt:lpstr>
      <vt:lpstr>מהלך מיתוג המעסיק המוביל של השנה</vt:lpstr>
      <vt:lpstr>פרס מיתוג המעסיק של ישראל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ויקי גרונר</dc:creator>
  <cp:lastModifiedBy>yakov rozen</cp:lastModifiedBy>
  <cp:revision>12</cp:revision>
  <dcterms:created xsi:type="dcterms:W3CDTF">2022-07-24T18:15:47Z</dcterms:created>
  <dcterms:modified xsi:type="dcterms:W3CDTF">2025-09-27T07:40:21Z</dcterms:modified>
</cp:coreProperties>
</file>